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1" r:id="rId4"/>
    <p:sldId id="259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5A0F0-660B-4E1B-922F-7B9171156A69}" type="datetimeFigureOut">
              <a:rPr lang="en-US" smtClean="0"/>
              <a:t>5/24/2011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E1145-D42B-47B7-A2E7-F9A7F3971E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E1145-D42B-47B7-A2E7-F9A7F3971EC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E1145-D42B-47B7-A2E7-F9A7F3971EC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E1145-D42B-47B7-A2E7-F9A7F3971ECD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E1145-D42B-47B7-A2E7-F9A7F3971ECD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E1145-D42B-47B7-A2E7-F9A7F3971ECD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E1145-D42B-47B7-A2E7-F9A7F3971ECD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AA2C-9E1A-42A5-9DA6-1C2E229B0BCB}" type="datetimeFigureOut">
              <a:rPr lang="en-US" smtClean="0"/>
              <a:t>5/24/2011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8DC8-B0BF-4668-ADCA-2F5EC6AB21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AA2C-9E1A-42A5-9DA6-1C2E229B0BCB}" type="datetimeFigureOut">
              <a:rPr lang="en-US" smtClean="0"/>
              <a:t>5/24/2011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8DC8-B0BF-4668-ADCA-2F5EC6AB21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AA2C-9E1A-42A5-9DA6-1C2E229B0BCB}" type="datetimeFigureOut">
              <a:rPr lang="en-US" smtClean="0"/>
              <a:t>5/24/2011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8DC8-B0BF-4668-ADCA-2F5EC6AB21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AA2C-9E1A-42A5-9DA6-1C2E229B0BCB}" type="datetimeFigureOut">
              <a:rPr lang="en-US" smtClean="0"/>
              <a:t>5/24/2011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8DC8-B0BF-4668-ADCA-2F5EC6AB21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AA2C-9E1A-42A5-9DA6-1C2E229B0BCB}" type="datetimeFigureOut">
              <a:rPr lang="en-US" smtClean="0"/>
              <a:t>5/24/2011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8DC8-B0BF-4668-ADCA-2F5EC6AB21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AA2C-9E1A-42A5-9DA6-1C2E229B0BCB}" type="datetimeFigureOut">
              <a:rPr lang="en-US" smtClean="0"/>
              <a:t>5/24/2011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8DC8-B0BF-4668-ADCA-2F5EC6AB21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AA2C-9E1A-42A5-9DA6-1C2E229B0BCB}" type="datetimeFigureOut">
              <a:rPr lang="en-US" smtClean="0"/>
              <a:t>5/24/2011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8DC8-B0BF-4668-ADCA-2F5EC6AB21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AA2C-9E1A-42A5-9DA6-1C2E229B0BCB}" type="datetimeFigureOut">
              <a:rPr lang="en-US" smtClean="0"/>
              <a:t>5/24/2011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8DC8-B0BF-4668-ADCA-2F5EC6AB21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AA2C-9E1A-42A5-9DA6-1C2E229B0BCB}" type="datetimeFigureOut">
              <a:rPr lang="en-US" smtClean="0"/>
              <a:t>5/24/2011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8DC8-B0BF-4668-ADCA-2F5EC6AB21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AA2C-9E1A-42A5-9DA6-1C2E229B0BCB}" type="datetimeFigureOut">
              <a:rPr lang="en-US" smtClean="0"/>
              <a:t>5/24/2011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8DC8-B0BF-4668-ADCA-2F5EC6AB21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AA2C-9E1A-42A5-9DA6-1C2E229B0BCB}" type="datetimeFigureOut">
              <a:rPr lang="en-US" smtClean="0"/>
              <a:t>5/24/2011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8DC8-B0BF-4668-ADCA-2F5EC6AB21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CAA2C-9E1A-42A5-9DA6-1C2E229B0BCB}" type="datetimeFigureOut">
              <a:rPr lang="en-US" smtClean="0"/>
              <a:t>5/24/2011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A8DC8-B0BF-4668-ADCA-2F5EC6AB21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atershedmanagementplan.wikispaces.com/Leadership+Academy+Module+R4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atershedmanagementplan.wikispaces.com/Leadership+Academy+Elective+Modules" TargetMode="External"/><Relationship Id="rId4" Type="http://schemas.openxmlformats.org/officeDocument/2006/relationships/hyperlink" Target="http://watershedmanagementplan.wikispaces.com/Leadership+Academy+Module+R5+and+R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Watershedleadership</a:t>
            </a:r>
            <a:r>
              <a:rPr lang="en-US" dirty="0" smtClean="0"/>
              <a:t> Wiki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Anna Burke, Adam </a:t>
            </a:r>
            <a:r>
              <a:rPr lang="en-US" dirty="0" err="1" smtClean="0"/>
              <a:t>Rickert</a:t>
            </a:r>
            <a:r>
              <a:rPr lang="en-US" dirty="0" smtClean="0"/>
              <a:t>,</a:t>
            </a:r>
          </a:p>
          <a:p>
            <a:r>
              <a:rPr lang="en-US" dirty="0" smtClean="0"/>
              <a:t>Matthew Newell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043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Problem: WLA course knowledge not disseminated to full potential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Opportunity: Provide an option for homework assignments to be developed as a wiki. Upon graduation, each student will have a rich online body of work that can be shared and matured with:</a:t>
            </a:r>
          </a:p>
          <a:p>
            <a:pPr lvl="1"/>
            <a:r>
              <a:rPr lang="en-US" dirty="0" smtClean="0"/>
              <a:t>Community</a:t>
            </a:r>
          </a:p>
          <a:p>
            <a:pPr lvl="1"/>
            <a:r>
              <a:rPr lang="en-US" dirty="0" smtClean="0"/>
              <a:t>Employers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ther Watershed </a:t>
            </a:r>
            <a:r>
              <a:rPr lang="en-US" dirty="0"/>
              <a:t>E</a:t>
            </a:r>
            <a:r>
              <a:rPr lang="en-US" dirty="0" smtClean="0"/>
              <a:t>xperts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Concept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219200"/>
            <a:ext cx="8738460" cy="442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Graduates leave with an online body of work</a:t>
            </a:r>
          </a:p>
          <a:p>
            <a:r>
              <a:rPr lang="en-US" dirty="0" smtClean="0"/>
              <a:t>Easier to complete class assignments</a:t>
            </a:r>
          </a:p>
          <a:p>
            <a:r>
              <a:rPr lang="en-US" dirty="0" smtClean="0"/>
              <a:t>Easier to disseminate and review information</a:t>
            </a:r>
          </a:p>
          <a:p>
            <a:r>
              <a:rPr lang="en-US" dirty="0" smtClean="0"/>
              <a:t>Develops web skills</a:t>
            </a:r>
          </a:p>
          <a:p>
            <a:r>
              <a:rPr lang="en-US" dirty="0" smtClean="0"/>
              <a:t>Message amplification: </a:t>
            </a:r>
          </a:p>
          <a:p>
            <a:pPr lvl="1"/>
            <a:r>
              <a:rPr lang="en-US" dirty="0" smtClean="0"/>
              <a:t>Data is reachable via search engines</a:t>
            </a:r>
          </a:p>
          <a:p>
            <a:pPr lvl="1"/>
            <a:r>
              <a:rPr lang="en-US" dirty="0" smtClean="0"/>
              <a:t>30 students/yr X 5 years = 150 watershed web sites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Proof of concept for review by WLA Administration. If interested, transition and follow-up efforts required.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Proposed Structure</a:t>
            </a:r>
          </a:p>
          <a:p>
            <a:pPr algn="ctr">
              <a:buNone/>
            </a:pPr>
            <a:endParaRPr lang="en-US" dirty="0"/>
          </a:p>
          <a:p>
            <a:pPr lvl="1"/>
            <a:r>
              <a:rPr lang="en-US" dirty="0" smtClean="0"/>
              <a:t>Watershedleadership.wikispaces.com</a:t>
            </a:r>
          </a:p>
          <a:p>
            <a:pPr lvl="2"/>
            <a:r>
              <a:rPr lang="en-US" dirty="0" smtClean="0"/>
              <a:t>Administrator account</a:t>
            </a:r>
          </a:p>
          <a:p>
            <a:pPr lvl="2"/>
            <a:r>
              <a:rPr lang="en-US" dirty="0" smtClean="0"/>
              <a:t>Sets templates for homework assignments</a:t>
            </a:r>
            <a:endParaRPr lang="en-US" dirty="0"/>
          </a:p>
          <a:p>
            <a:pPr lvl="1"/>
            <a:r>
              <a:rPr lang="en-US" dirty="0" smtClean="0"/>
              <a:t>Username.wikispaces.com</a:t>
            </a:r>
          </a:p>
          <a:p>
            <a:pPr lvl="2"/>
            <a:r>
              <a:rPr lang="en-US" dirty="0" smtClean="0"/>
              <a:t>Uses templates to create class assignments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3"/>
              </a:rPr>
              <a:t>Module R4</a:t>
            </a:r>
            <a:r>
              <a:rPr lang="en-US" dirty="0" smtClean="0"/>
              <a:t>: Watershed Inventory Observation</a:t>
            </a:r>
            <a:br>
              <a:rPr lang="en-US" dirty="0" smtClean="0"/>
            </a:br>
            <a:r>
              <a:rPr lang="en-US" dirty="0" smtClean="0"/>
              <a:t>   </a:t>
            </a:r>
          </a:p>
          <a:p>
            <a:r>
              <a:rPr lang="en-US" dirty="0" smtClean="0">
                <a:hlinkClick r:id="rId4"/>
              </a:rPr>
              <a:t>Module R5 and R6</a:t>
            </a:r>
            <a:r>
              <a:rPr lang="en-US" dirty="0" smtClean="0"/>
              <a:t>:  Land use planning &amp; Logic Models</a:t>
            </a:r>
          </a:p>
          <a:p>
            <a:endParaRPr lang="en-US" dirty="0"/>
          </a:p>
          <a:p>
            <a:r>
              <a:rPr lang="en-US" dirty="0" smtClean="0">
                <a:hlinkClick r:id="rId5"/>
              </a:rPr>
              <a:t>Elective Modules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A5: Drainage Policy</a:t>
            </a:r>
          </a:p>
          <a:p>
            <a:pPr lvl="1"/>
            <a:r>
              <a:rPr lang="en-US" dirty="0" smtClean="0"/>
              <a:t>B5: BMPs</a:t>
            </a:r>
          </a:p>
          <a:p>
            <a:pPr lvl="1"/>
            <a:r>
              <a:rPr lang="en-US" dirty="0" smtClean="0"/>
              <a:t>C4: Estimating and Presenting Environmental and Economic Benefits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114</Words>
  <Application>Microsoft Office PowerPoint</Application>
  <PresentationFormat>On-screen Show (4:3)</PresentationFormat>
  <Paragraphs>41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Watershedleadership Wiki</vt:lpstr>
      <vt:lpstr>Slide 2</vt:lpstr>
      <vt:lpstr>The Concept</vt:lpstr>
      <vt:lpstr>Benefits</vt:lpstr>
      <vt:lpstr>Project Scope</vt:lpstr>
      <vt:lpstr>Examples</vt:lpstr>
    </vt:vector>
  </TitlesOfParts>
  <Company>RTSC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Watershedleadership Wiki</dc:title>
  <dc:creator>Matthew R Newell X7580</dc:creator>
  <cp:lastModifiedBy>Matthew R Newell X7580</cp:lastModifiedBy>
  <cp:revision>4</cp:revision>
  <dcterms:created xsi:type="dcterms:W3CDTF">2011-05-24T20:09:33Z</dcterms:created>
  <dcterms:modified xsi:type="dcterms:W3CDTF">2011-05-24T20:52:26Z</dcterms:modified>
</cp:coreProperties>
</file>